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FE52A0-2646-46A5-B11F-B567A51F61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760E34-9464-4C97-A68A-E8D728C7F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5F8F2C-074C-445D-A218-0ADB49ADD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1C63F5-F669-41AC-BF2F-50F42C4FA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588805-5390-4DAD-8CE9-45CA1007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86031-B858-4877-BC92-50B068E2A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11FE4-B56D-4206-B196-E3E9AC1B7F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4269D5-FCED-47D8-B01E-45D942267F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9062F-7AE2-4052-AF1F-7C4010CE8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FF20C3-FFCD-4E42-A142-D8FDECFAE1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2FA5EB3-1CB4-4908-BC30-F6CE127C8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EAFF9FB-C277-448A-AFD1-51A404FE5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www.exploreinfo.net/G8/project8B2kent/i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-152400"/>
            <a:ext cx="8953499" cy="71628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Saturn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Luke Wetherell</a:t>
            </a:r>
          </a:p>
        </p:txBody>
      </p:sp>
    </p:spTree>
  </p:cSld>
  <p:clrMapOvr>
    <a:masterClrMapping/>
  </p:clrMapOvr>
  <p:transition>
    <p:checker dir="vert"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347 -0.67291 C 0.18472 -0.5111 0.21597 -0.34907 0.19635 -0.23194 C 0.17673 -0.11434 0.02187 0.0088 0.03559 0.03172 C 0.0493 0.05464 0.26302 -0.02615 0.27847 -0.09351 C 0.29392 -0.16087 0.12829 -0.33726 0.12847 -0.37291 C 0.12864 -0.40856 0.23385 -0.35069 0.27968 -0.30786 C 0.32552 -0.26504 0.39757 -0.1618 0.40347 -0.11573 C 0.40937 -0.06967 0.36805 0.04306 0.31545 -0.0317 C 0.26284 -0.10647 0.14965 -0.49745 0.08802 -0.56504 C 0.02638 -0.63263 -0.03004 -0.48819 -0.05487 -0.43795 C -0.07969 -0.38772 -0.06407 -0.33657 -0.06077 -0.26342 C -0.05747 -0.19027 -0.04462 -0.04235 -0.03455 0.00163 C -0.02448 0.04561 -0.00573 0.0007 4.16667E-6 6.66667E-6 " pathEditMode="relative" ptsTypes="aaaaaaaaaaa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ttp://www.astro.washington.edu/courses/labs/clearinghouse/labs/SaturnSat/images/satsa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57400"/>
            <a:ext cx="5381625" cy="39338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txBody>
          <a:bodyPr/>
          <a:lstStyle/>
          <a:p>
            <a:r>
              <a:rPr lang="en-US" dirty="0"/>
              <a:t>Made of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3048000"/>
            <a:ext cx="6172200" cy="3307560"/>
          </a:xfrm>
        </p:spPr>
        <p:txBody>
          <a:bodyPr/>
          <a:lstStyle/>
          <a:p>
            <a:r>
              <a:rPr lang="en-US" dirty="0"/>
              <a:t>Tan yellow planet</a:t>
            </a:r>
          </a:p>
          <a:p>
            <a:r>
              <a:rPr lang="en-US" dirty="0"/>
              <a:t>Made of rock hydrogen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607 0.81435 C 0.65711 0.51134 0.65816 0.20903 0.61909 0.08565 C 0.58003 -0.03773 0.4618 0.04514 0.42152 0.07453 C 0.38125 0.10393 0.40468 0.25972 0.37743 0.2618 C 0.35 0.26389 0.32847 0.05787 0.25833 0.08703 C 0.18819 0.11643 -0.00087 0.45278 -0.04393 0.43819 C -0.08698 0.42361 -0.00695 0.07245 3.88889E-6 -2.59259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://www.bytefarmers.com/log/wp-content/uploads/2008/02/ig272_kees_saturn_titan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" y="-136525"/>
            <a:ext cx="9753600" cy="73152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Looks like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Tan yellow planet</a:t>
            </a:r>
          </a:p>
          <a:p>
            <a:r>
              <a:rPr lang="en-US"/>
              <a:t>Glowing light north/south end</a:t>
            </a:r>
          </a:p>
        </p:txBody>
      </p:sp>
    </p:spTree>
  </p:cSld>
  <p:clrMapOvr>
    <a:masterClrMapping/>
  </p:clrMapOvr>
  <p:transition>
    <p:wheel spokes="2"/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334 0.87314 C 0.20452 0.80138 -0.1743 0.72962 -0.22257 0.67314 C -0.27083 0.61666 0.22986 0.628 0.2941 0.53471 C 0.35834 0.44189 0.18073 0.18448 0.16302 0.11434 C 0.14514 0.0442 0.13941 0.13379 0.18698 0.11434 C 0.23455 0.0949 0.47986 0.01596 0.44879 -0.00302 C 0.41771 -0.022 0.11007 0.00555 -3.33333E-6 -6.2963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lunaf.com/images/saturn/saturn-dione-tethys-mimas-enceladus-rhea-tit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19200"/>
            <a:ext cx="5715000" cy="3857625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Moons</a:t>
            </a:r>
            <a:br>
              <a:rPr lang="en-US" smtClean="0"/>
            </a:b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60+ moons</a:t>
            </a:r>
          </a:p>
          <a:p>
            <a:r>
              <a:rPr lang="en-US" smtClean="0"/>
              <a:t>Most moons made of ice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108 0.17453 C 0.27049 0.1611 0.27205 0.16504 0.25243 0.16666 C 0.22847 0.17592 0.20347 0.18263 0.17986 0.19374 C 0.16719 0.19953 0.15747 0.21064 0.14531 0.21735 C 0.14097 0.22198 0.13524 0.22546 0.13229 0.23171 C 0.12309 0.24999 0.11493 0.26828 0.10833 0.28888 C 0.10677 0.30323 0.10295 0.31597 0.1 0.32985 C 0.09844 0.34606 0.09705 0.3618 0.09531 0.37754 C 0.09618 0.43703 0.09149 0.52453 0.13108 0.56828 C 0.1382 0.57615 0.1467 0.58055 0.15486 0.58564 C 0.1658 0.59259 0.15764 0.58958 0.17031 0.59212 C 0.17274 0.59305 0.175 0.59444 0.17743 0.59513 C 0.18212 0.59629 0.19167 0.59837 0.19167 0.59837 C 0.21042 0.59698 0.22934 0.5986 0.24774 0.59351 C 0.28924 0.5824 0.33281 0.5574 0.35243 0.50485 C 0.3533 0.49999 0.35382 0.49513 0.35486 0.49027 C 0.35712 0.47916 0.36198 0.45694 0.36198 0.45694 C 0.36563 0.40717 0.36493 0.35972 0.35122 0.31272 C 0.34983 0.3081 0.34965 0.30277 0.34774 0.29837 C 0.34445 0.2905 0.33872 0.28425 0.33576 0.27615 C 0.32656 0.25115 0.31146 0.22106 0.28941 0.21597 C 0.27951 0.20948 0.28629 0.21319 0.26788 0.20948 C 0.25156 0.20624 0.23559 0.2037 0.2191 0.20161 C 0.21076 0.20208 0.20226 0.20115 0.1941 0.20323 C 0.19254 0.2037 0.19201 0.20671 0.19063 0.20786 C 0.18924 0.20902 0.18733 0.20902 0.18576 0.20948 C 0.17344 0.22615 0.16684 0.24097 0.16198 0.26319 C 0.16111 0.27198 0.16042 0.28032 0.15955 0.28888 C 0.1592 0.29305 0.15816 0.30161 0.15816 0.30161 C 0.15816 0.30208 0.15868 0.34305 0.16076 0.35555 C 0.16701 0.39282 0.18125 0.42175 0.19896 0.45069 C 0.21337 0.47453 0.23073 0.49629 0.25365 0.503 C 0.27396 0.50115 0.2658 0.503 0.27865 0.49027 C 0.29254 0.46226 0.27604 0.49698 0.28576 0.47291 C 0.28785 0.46759 0.29288 0.45694 0.29288 0.45694 C 0.29497 0.4412 0.30035 0.42708 0.30243 0.41087 C 0.30504 0.39143 0.30556 0.37175 0.30729 0.35231 C 0.30486 0.32268 0.30382 0.29768 0.2941 0.27152 C 0.29011 0.26041 0.28646 0.25161 0.27743 0.24768 C 0.27136 0.24884 0.26667 0.25161 0.26076 0.25393 C 0.24965 0.26504 0.23976 0.27546 0.22986 0.28888 C 0.22795 0.29143 0.22535 0.29328 0.22396 0.29652 C 0.2191 0.30717 0.22205 0.30254 0.21563 0.3111 C 0.21476 0.31666 0.21215 0.32222 0.21198 0.32823 C 0.21163 0.34166 0.21215 0.35509 0.2132 0.36828 C 0.21354 0.37198 0.21667 0.3743 0.21788 0.37754 C 0.22136 0.38726 0.22413 0.39629 0.23229 0.39976 C 0.23663 0.39884 0.24115 0.39884 0.24531 0.39675 C 0.25955 0.38981 0.26771 0.37036 0.275 0.35393 C 0.27691 0.33101 0.28229 0.29768 0.26076 0.2905 C 0.25608 0.29259 0.25712 0.29097 0.25486 0.29837 C 0.25399 0.30138 0.25243 0.30763 0.25243 0.30763 C 0.25104 0.32777 0.24774 0.35115 0.25729 0.36828 C 0.25886 0.37476 0.2625 0.37661 0.26667 0.38101 C 0.27448 0.37847 0.27344 0.37476 0.27622 0.36504 C 0.27552 0.35161 0.27865 0.3405 0.2691 0.33657 C 0.26927 0.33819 0.26945 0.36481 0.27274 0.34768 C 0.2684 0.33888 0.26771 0.34374 0.26441 0.35069 C 0.26354 0.35578 0.26163 0.36157 0.26441 0.36666 C 0.26511 0.36805 0.26511 0.36342 0.26563 0.3618 C 0.26615 0.36018 0.26736 0.35879 0.26788 0.35717 C 0.26892 0.35416 0.26927 0.35069 0.27031 0.34768 C 0.27379 0.33657 0.27691 0.32546 0.27986 0.31435 C 0.28924 0.2787 0.27778 0.32106 0.28576 0.28541 C 0.29184 0.2581 0.29879 0.23171 0.30243 0.20323 C 0.30313 0.19097 0.30243 0.17407 0.31076 0.16504 C 0.31285 0.16296 0.31563 0.16226 0.31788 0.16041 C 0.32344 0.16087 0.32917 0.15995 0.33455 0.1618 C 0.34514 0.16527 0.3566 0.17731 0.36649 0.18402 C 0.38924 0.1993 0.40903 0.21504 0.42986 0.23495 C 0.45 0.25416 0.46667 0.27198 0.47396 0.30485 C 0.47795 0.34698 0.45886 0.38171 0.4382 0.40948 C 0.40764 0.45022 0.36389 0.46759 0.32153 0.47453 C 0.30608 0.47708 0.29045 0.47754 0.275 0.47916 C 0.24011 0.47708 0.20399 0.47731 0.1691 0.4699 C 0.1592 0.46527 0.14983 0.46226 0.13941 0.46041 C 0.16198 0.48009 0.22136 0.48171 0.24653 0.48263 C 0.33976 0.4956 0.43299 0.5074 0.52622 0.51897 C 0.52743 0.51805 0.5309 0.51735 0.52986 0.51597 C 0.52778 0.51319 0.52431 0.51365 0.52153 0.51272 C 0.50868 0.5081 0.49618 0.50231 0.48333 0.49837 C 0.4632 0.49189 0.39445 0.47268 0.36649 0.46666 C 0.28576 0.44907 0.20504 0.42407 0.12483 0.39976 C 0.09201 0.39004 0.05642 0.38495 0.025 0.36828 C 0.04722 0.35833 0.07066 0.36041 0.0941 0.35879 C 0.1408 0.35995 0.18681 0.36272 0.23333 0.36504 C 0.24896 0.36828 0.26441 0.3699 0.27986 0.37291 C 0.26337 0.37569 0.24514 0.37013 0.22865 0.36828 C 0.15747 0.3493 0.08524 0.3412 0.0132 0.32823 C -0.02969 0.32083 -0.07309 0.31388 -0.11424 0.2949 C -0.09861 0.28541 -0.07691 0.29143 -0.0618 0.29212 C 0.01285 0.30254 0.0875 0.31597 0.16198 0.32823 C 0.23403 0.3405 0.3066 0.34768 0.37865 0.36041 C 0.38386 0.35995 0.38941 0.36157 0.3941 0.35879 C 0.39636 0.3574 0.38941 0.35647 0.38698 0.35555 C 0.38264 0.35393 0.3783 0.35254 0.37396 0.35069 C 0.35295 0.34166 0.33299 0.33425 0.31076 0.33147 C 0.29653 0.32985 0.28212 0.32939 0.26788 0.32823 C 0.2632 0.32777 0.24896 0.32708 0.25365 0.32708 C 0.30833 0.32708 0.3632 0.33217 0.41788 0.33495 C 0.51424 0.34652 0.61059 0.35532 0.70729 0.36041 C 0.72396 0.36249 0.74063 0.36504 0.75729 0.36666 C 0.76597 0.36759 0.77465 0.36759 0.78333 0.36828 C 0.78733 0.36851 0.79931 0.37013 0.79531 0.3699 C 0.6566 0.36041 0.79011 0.36805 0.70608 0.36342 C 0.62188 0.34374 0.53594 0.33703 0.45122 0.32222 C 0.44566 0.3199 0.42934 0.31874 0.43455 0.31597 C 0.4632 0.2993 0.51007 0.30555 0.53698 0.30485 C 0.54601 0.29652 0.52726 0.29884 0.52396 0.29837 C 0.46875 0.29097 0.49879 0.2949 0.43941 0.29212 C 0.34965 0.28772 0.26007 0.28032 0.17031 0.27615 C 0.1184 0.2706 0.06684 0.2655 0.01563 0.25393 C 0.00434 0.24374 0.03472 0.23263 0.0382 0.23171 C 0.07031 0.22268 0.10434 0.22175 0.13698 0.21897 C 0.19792 0.2199 0.25642 0.21967 0.31667 0.22708 C 0.31788 0.22754 0.32136 0.22754 0.32031 0.22847 C 0.31754 0.23078 0.2974 0.23448 0.29653 0.23495 C 0.18941 0.23171 0.08386 0.21921 -0.02257 0.20624 C 0.01302 0.19097 0.05451 0.1912 0.09167 0.18726 C 0.17535 0.17823 0.25677 0.17013 0.34063 0.16666 C 0.34879 0.16712 0.36198 0.15833 0.36563 0.16828 C 0.36892 0.17731 0.35122 0.17453 0.3441 0.17615 C 0.32986 0.17916 0.31545 0.18101 0.30122 0.18402 C 0.27136 0.19027 0.24219 0.19467 0.21198 0.19837 C 0.21198 0.19837 0.2191 0.19629 0.22274 0.19513 C 0.2283 0.19328 0.23386 0.19073 0.23941 0.18888 C 0.24879 0.18564 0.26927 0.17962 0.27743 0.17777 C 0.28733 0.17546 0.30729 0.17152 0.30729 0.17152 C 0.31042 0.1699 0.31354 0.16805 0.31667 0.16666 C 0.31823 0.16597 0.32153 0.16735 0.32153 0.16504 C 0.32153 0.16272 0.31823 0.16388 0.31667 0.16342 C 0.21997 0.16666 0.12431 0.16944 0.02743 0.16828 C 0.04792 0.15231 0.07674 0.14814 0.1 0.14606 C 0.17205 0.13935 0.18229 0.13981 0.2441 0.13819 C 0.29931 0.13842 0.35434 0.13842 0.40955 0.13958 C 0.43177 0.13981 0.39705 0.16087 0.39514 0.1618 C 0.36927 0.17522 0.33924 0.17893 0.31198 0.18402 C 0.30087 0.18194 0.28958 0.18055 0.27865 0.17777 C 0.27726 0.17731 0.27517 0.17638 0.275 0.17453 C 0.27274 0.15185 0.28438 0.13379 0.29774 0.12222 C 0.32413 0.0993 0.35104 0.09004 0.38108 0.07777 C 0.38576 0.07569 0.39063 0.07499 0.39514 0.07268 C 0.39861 0.07129 0.40156 0.06828 0.40486 0.06666 C 0.40712 0.0655 0.41441 0.06481 0.41198 0.06481 C 0.39809 0.06481 0.3842 0.0662 0.37031 0.06666 C 0.34844 0.06897 0.32656 0.07083 0.30486 0.07453 C 0.29445 0.07268 0.29392 0.07198 0.28576 0.06666 C 0.28368 0.06342 0.28073 0.06203 0.27865 0.05856 C 0.26007 0.02985 0.25191 -0.01899 0.24167 -0.05394 C 0.23733 -0.06876 0.23142 -0.09376 0.2191 -0.10001 C 0.21597 -0.10163 0.21267 -0.10186 0.20955 -0.10325 C 0.19722 -0.10116 0.18976 -0.09815 0.17865 -0.09515 C 0.1382 -0.06876 0.0809 -0.07848 0.04167 -0.07778 C 0.03316 -0.07385 0.02691 -0.0669 0.0191 -0.06181 C 0.01215 -0.05741 0.00538 -0.05325 -0.00104 -0.04769 C -0.00573 -0.0382 -0.00972 -0.03195 -0.0118 -0.02061 C -0.01042 0.00046 -0.01319 -8.14815E-6 -8.33333E-7 -8.14815E-6 " pathEditMode="relative" ptsTypes="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ttp://odin.physastro.mnsu.edu/~eskridge/astr102/saturn_rings.jpg"/>
          <p:cNvPicPr>
            <a:picLocks noChangeAspect="1" noChangeArrowheads="1"/>
          </p:cNvPicPr>
          <p:nvPr/>
        </p:nvPicPr>
        <p:blipFill>
          <a:blip r:embed="rId2" cstate="print"/>
          <a:srcRect b="18911"/>
          <a:stretch>
            <a:fillRect/>
          </a:stretch>
        </p:blipFill>
        <p:spPr bwMode="auto">
          <a:xfrm>
            <a:off x="0" y="-3550"/>
            <a:ext cx="6629400" cy="686155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Made of rock/ice/dust</a:t>
            </a:r>
          </a:p>
          <a:p>
            <a:r>
              <a:rPr lang="en-US" dirty="0"/>
              <a:t>600,000 miles long</a:t>
            </a:r>
          </a:p>
          <a:p>
            <a:r>
              <a:rPr lang="en-US" dirty="0"/>
              <a:t>260,000 miles away from S</a:t>
            </a:r>
            <a:r>
              <a:rPr lang="en-US" dirty="0" smtClean="0"/>
              <a:t>aturn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98 0.69212 C 0.11719 0.68101 0.12171 0.66944 0.12865 0.66018 C 0.13247 0.64698 0.14358 0.63402 0.15122 0.62384 C 0.15487 0.61157 0.16233 0.60277 0.16789 0.59212 C 0.1816 0.56597 0.19254 0.53726 0.20834 0.51273 C 0.21441 0.49235 0.23073 0.46365 0.24167 0.44606 C 0.24566 0.43958 0.24844 0.43148 0.25365 0.42685 C 0.2573 0.41944 0.25903 0.41435 0.26424 0.40948 C 0.26685 0.39629 0.2632 0.40902 0.2691 0.39999 C 0.27257 0.3949 0.27691 0.3868 0.27987 0.38101 C 0.28334 0.38819 0.28542 0.50856 0.28577 0.52685 C 0.2849 0.58217 0.28073 0.63425 0.27744 0.68888 C 0.26528 0.67268 0.26146 0.6493 0.24879 0.63333 C 0.24601 0.6236 0.24115 0.61689 0.23698 0.60786 C 0.23351 0.60046 0.23091 0.59351 0.22622 0.58726 C 0.22362 0.5787 0.22049 0.57291 0.21546 0.56666 C 0.21164 0.55578 0.20105 0.53911 0.1941 0.53171 C 0.18976 0.52245 0.18299 0.51597 0.17622 0.50948 C 0.16962 0.50323 0.16563 0.49675 0.15834 0.49351 C 0.15 0.4824 0.16077 0.4956 0.14879 0.48564 C 0.14497 0.4824 0.14185 0.478 0.1382 0.47453 C 0.13646 0.47291 0.14219 0.47661 0.1441 0.47777 C 0.14566 0.4787 0.14723 0.47985 0.14879 0.48101 C 0.15678 0.48726 0.16441 0.49629 0.17257 0.50161 C 0.19428 0.51573 0.21632 0.53217 0.24046 0.53796 C 0.24497 0.54097 0.24896 0.54513 0.25365 0.54768 C 0.26563 0.55439 0.27848 0.55856 0.29046 0.56504 C 0.3 0.57013 0.30903 0.57708 0.3191 0.57939 C 0.32223 0.58078 0.32622 0.57939 0.32865 0.5824 C 0.32952 0.58356 0.32622 0.58333 0.325 0.58402 C 0.3231 0.58495 0.32119 0.58634 0.3191 0.58726 C 0.3165 0.58842 0.31077 0.58981 0.30834 0.5905 C 0.29584 0.59444 0.28438 0.59698 0.27153 0.59837 C 0.24948 0.60439 0.26355 0.60185 0.22865 0.59999 C 0.21945 0.59745 0.2106 0.59536 0.20122 0.59351 C 0.19375 0.58726 0.20035 0.59444 0.19653 0.58564 C 0.1948 0.58171 0.19167 0.5787 0.19046 0.57453 C 0.18803 0.56597 0.18681 0.55763 0.18455 0.54907 C 0.17848 0.52546 0.18594 0.56296 0.17987 0.53495 C 0.17587 0.5162 0.17136 0.49791 0.16667 0.47939 C 0.16407 0.45717 0.15886 0.43749 0.15487 0.41573 C 0.15296 0.40532 0.15191 0.39444 0.15 0.38402 C 0.14827 0.3611 0.1448 0.3361 0.13924 0.31435 C 0.13716 0.29513 0.13421 0.27708 0.12987 0.25879 C 0.12553 0.2199 0.11563 0.18402 0.10244 0.14907 C 0.10053 0.1361 0.09428 0.12476 0.09046 0.11273 C 0.08889 0.1081 0.0882 0.103 0.08698 0.09837 C 0.08629 0.0956 0.08542 0.09305 0.08455 0.0905 C 0.07969 0.07615 0.07327 0.06296 0.06789 0.04907 C 0.06042 0.02939 0.06945 0.05138 0.06424 0.03495 C 0.06372 0.0331 0.06268 0.03171 0.06198 0.03009 C 0.06112 0.028 0.06025 0.02592 0.05955 0.02384 C 0.05695 0.01504 0.05504 0.00185 0.04879 -0.00487 C 0.04601 -0.00811 0.0375 -0.0088 0.03455 -0.0095 C 0.02344 -0.00834 0.01025 -0.00695 -4.72222E-6 -8.51852E-6 " pathEditMode="relative" ptsTypes="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http://astrocoffeehut.files.wordpress.com/2008/03/changing-aspect-saturn-rings_sm.jpg"/>
          <p:cNvPicPr>
            <a:picLocks noChangeAspect="1" noChangeArrowheads="1"/>
          </p:cNvPicPr>
          <p:nvPr/>
        </p:nvPicPr>
        <p:blipFill>
          <a:blip r:embed="rId2" cstate="print"/>
          <a:srcRect t="11679" b="22141"/>
          <a:stretch>
            <a:fillRect/>
          </a:stretch>
        </p:blipFill>
        <p:spPr bwMode="auto">
          <a:xfrm>
            <a:off x="0" y="1143000"/>
            <a:ext cx="9144000" cy="4666356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 facts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2 biggest  planet</a:t>
            </a:r>
          </a:p>
          <a:p>
            <a:r>
              <a:rPr lang="en-US"/>
              <a:t>6 from sun</a:t>
            </a:r>
          </a:p>
          <a:p>
            <a:r>
              <a:rPr lang="en-US"/>
              <a:t>1 year is 30 earth years</a:t>
            </a:r>
          </a:p>
          <a:p>
            <a:r>
              <a:rPr lang="en-US"/>
              <a:t>Distance from sun 1.5 billion KM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true book of Saturn</a:t>
            </a:r>
          </a:p>
          <a:p>
            <a:r>
              <a:rPr lang="en-US" dirty="0" smtClean="0"/>
              <a:t>The world book Encyclopedia</a:t>
            </a:r>
          </a:p>
          <a:p>
            <a:r>
              <a:rPr lang="en-US" dirty="0" smtClean="0"/>
              <a:t>http;/www.kidszone  planet Saturn.htm</a:t>
            </a:r>
            <a:endParaRPr lang="en-US" dirty="0"/>
          </a:p>
        </p:txBody>
      </p:sp>
      <p:pic>
        <p:nvPicPr>
          <p:cNvPr id="1026" name="Picture 2" descr="C:\Documents and Settings\wetheluk000\Local Settings\Temporary Internet Files\Content.IE5\QZHUSMUD\MPj043938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</p:spPr>
      </p:pic>
      <p:pic>
        <p:nvPicPr>
          <p:cNvPr id="1028" name="Picture 4" descr="C:\Documents and Settings\wetheluk000\Local Settings\Temporary Internet Files\Content.IE5\QZHUSMUD\MPj043938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142</TotalTime>
  <Words>77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Saturn</vt:lpstr>
      <vt:lpstr>Made of</vt:lpstr>
      <vt:lpstr>Looks like</vt:lpstr>
      <vt:lpstr>Moons </vt:lpstr>
      <vt:lpstr>Rings</vt:lpstr>
      <vt:lpstr>Fun facts</vt:lpstr>
      <vt:lpstr>Bibliography</vt:lpstr>
    </vt:vector>
  </TitlesOfParts>
  <Company>ISD719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Saturn</dc:title>
  <dc:creator>wetheluk000</dc:creator>
  <cp:lastModifiedBy>wetheluk000</cp:lastModifiedBy>
  <cp:revision>14</cp:revision>
  <dcterms:created xsi:type="dcterms:W3CDTF">2010-02-02T15:48:10Z</dcterms:created>
  <dcterms:modified xsi:type="dcterms:W3CDTF">2010-02-05T16:20:41Z</dcterms:modified>
</cp:coreProperties>
</file>